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ubik Light"/>
      <p:regular r:id="rId21"/>
      <p:bold r:id="rId22"/>
      <p:italic r:id="rId23"/>
      <p:boldItalic r:id="rId24"/>
    </p:embeddedFont>
    <p:embeddedFont>
      <p:font typeface="Rubik"/>
      <p:regular r:id="rId25"/>
      <p:bold r:id="rId26"/>
      <p:italic r:id="rId27"/>
      <p:boldItalic r:id="rId28"/>
    </p:embeddedFont>
    <p:embeddedFont>
      <p:font typeface="Rubik SemiBold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ubikLight-bold.fntdata"/><Relationship Id="rId21" Type="http://schemas.openxmlformats.org/officeDocument/2006/relationships/font" Target="fonts/RubikLight-regular.fntdata"/><Relationship Id="rId24" Type="http://schemas.openxmlformats.org/officeDocument/2006/relationships/font" Target="fonts/RubikLight-boldItalic.fntdata"/><Relationship Id="rId23" Type="http://schemas.openxmlformats.org/officeDocument/2006/relationships/font" Target="fonts/Rubik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ubik-bold.fntdata"/><Relationship Id="rId25" Type="http://schemas.openxmlformats.org/officeDocument/2006/relationships/font" Target="fonts/Rubik-regular.fntdata"/><Relationship Id="rId28" Type="http://schemas.openxmlformats.org/officeDocument/2006/relationships/font" Target="fonts/Rubik-boldItalic.fntdata"/><Relationship Id="rId27" Type="http://schemas.openxmlformats.org/officeDocument/2006/relationships/font" Target="fonts/Rubik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ubik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ubikSemiBold-italic.fntdata"/><Relationship Id="rId30" Type="http://schemas.openxmlformats.org/officeDocument/2006/relationships/font" Target="fonts/RubikSemi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ubikSemiBol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356d9b0f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356d9b0f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11778259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411778259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11778259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411778259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655c8f53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2655c8f53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00da5092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200da5092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00da5092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200da5092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00da5092a_0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200da5092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00da5092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00da5092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200da5092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200da5092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3ef4fb723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3ef4fb723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200da5092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200da5092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1177825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41177825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11778259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411778259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11778259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411778259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11778259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411778259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9FAB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17900" y="1694550"/>
            <a:ext cx="7562700" cy="78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QA Engineer Final Project</a:t>
            </a:r>
            <a:endParaRPr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17900" y="2352825"/>
            <a:ext cx="84825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Jubelio Quality Assurance Engineer Virtual Internship</a:t>
            </a:r>
            <a:endParaRPr sz="2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17900" y="3090100"/>
            <a:ext cx="4392000" cy="80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Muhammad Rafi Ediananta</a:t>
            </a:r>
            <a:endParaRPr sz="20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6350" y="172450"/>
            <a:ext cx="1798089" cy="6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2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652750" y="801425"/>
            <a:ext cx="2350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975" y="536650"/>
            <a:ext cx="8494051" cy="45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/>
        </p:nvSpPr>
        <p:spPr>
          <a:xfrm>
            <a:off x="652750" y="801425"/>
            <a:ext cx="2350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463" y="842274"/>
            <a:ext cx="7485077" cy="401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4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/>
        </p:nvSpPr>
        <p:spPr>
          <a:xfrm>
            <a:off x="340500" y="1899838"/>
            <a:ext cx="8463000" cy="87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latin typeface="Rubik"/>
                <a:ea typeface="Rubik"/>
                <a:cs typeface="Rubik"/>
                <a:sym typeface="Rubik"/>
              </a:rPr>
              <a:t>Insert Your Link Github Here</a:t>
            </a:r>
            <a:endParaRPr b="1" sz="45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/>
        </p:nvSpPr>
        <p:spPr>
          <a:xfrm>
            <a:off x="340500" y="2843463"/>
            <a:ext cx="83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You can add </a:t>
            </a:r>
            <a:r>
              <a:rPr b="1" lang="en">
                <a:latin typeface="Rubik"/>
                <a:ea typeface="Rubik"/>
                <a:cs typeface="Rubik"/>
                <a:sym typeface="Rubik"/>
              </a:rPr>
              <a:t>link GitHub </a:t>
            </a:r>
            <a:r>
              <a:rPr lang="en">
                <a:latin typeface="Rubik"/>
                <a:ea typeface="Rubik"/>
                <a:cs typeface="Rubik"/>
                <a:sym typeface="Rubik"/>
              </a:rPr>
              <a:t>also (optional)</a:t>
            </a:r>
            <a:endParaRPr i="1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5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340500" y="1899838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latin typeface="Rubik"/>
                <a:ea typeface="Rubik"/>
                <a:cs typeface="Rubik"/>
                <a:sym typeface="Rubik"/>
              </a:rPr>
              <a:t>Video Presentation Here</a:t>
            </a:r>
            <a:endParaRPr b="1" sz="50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70" name="Google Shape;170;p25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340500" y="2843463"/>
            <a:ext cx="83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Please insert your link video here (You can upload the video on YouTube or Google Drive first)!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9FAB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5250" y="4210025"/>
            <a:ext cx="1798089" cy="6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608850" y="1578275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Disclaimer </a:t>
            </a:r>
            <a:endParaRPr b="1" sz="302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1250250" y="2258300"/>
            <a:ext cx="66435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400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Kalian dapat mengganti</a:t>
            </a:r>
            <a:r>
              <a:rPr lang="en" sz="1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design template ini sesuai kreativitas kalian. </a:t>
            </a:r>
            <a:endParaRPr sz="14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Template ini hanya bertujuan untuk memberikan gambaran isi konten yang wajib dibuat oleh peserta.</a:t>
            </a:r>
            <a:endParaRPr sz="14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4150" y="0"/>
            <a:ext cx="4572000" cy="5143500"/>
          </a:xfrm>
          <a:prstGeom prst="rect">
            <a:avLst/>
          </a:prstGeom>
          <a:solidFill>
            <a:srgbClr val="019FAB">
              <a:alpha val="4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2208200" y="595250"/>
            <a:ext cx="2363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ubik SemiBold"/>
                <a:ea typeface="Rubik SemiBold"/>
                <a:cs typeface="Rubik SemiBold"/>
                <a:sym typeface="Rubik SemiBold"/>
              </a:rPr>
              <a:t>Muhammad Rafi Ediananta</a:t>
            </a:r>
            <a:endParaRPr sz="250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537850" y="2265350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 SemiBold"/>
                <a:ea typeface="Rubik SemiBold"/>
                <a:cs typeface="Rubik SemiBold"/>
                <a:sym typeface="Rubik SemiBold"/>
              </a:rPr>
              <a:t>About You</a:t>
            </a:r>
            <a:endParaRPr sz="200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4867250" y="959175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 SemiBold"/>
                <a:ea typeface="Rubik SemiBold"/>
                <a:cs typeface="Rubik SemiBold"/>
                <a:sym typeface="Rubik SemiBold"/>
              </a:rPr>
              <a:t>Insert Your Experience</a:t>
            </a:r>
            <a:endParaRPr sz="200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5095575" y="1848125"/>
            <a:ext cx="28500" cy="991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5095575" y="2981600"/>
            <a:ext cx="28500" cy="991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5000625" y="1716050"/>
            <a:ext cx="218400" cy="2184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00625" y="2800350"/>
            <a:ext cx="218400" cy="2184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5000625" y="3952875"/>
            <a:ext cx="218400" cy="2184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5294775" y="1625150"/>
            <a:ext cx="3740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Project-Based Virtual Intern: Jubelio Quality Assurance Engineer Virtual Internship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5294775" y="2709450"/>
            <a:ext cx="374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Cybersecurity Research Assistant at Multimedia Application, Big Data, and Cybersecurity Laboratory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5294775" y="3861975"/>
            <a:ext cx="374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Practicum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Assistant at Basic Computing Laboratory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537850" y="2757950"/>
            <a:ext cx="3842100" cy="19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As a Telecommunication Engineering student, I have gained valuable technical experience and worked collaboratively on various projects. I possess strong leadership skills and a high enthusiasm for learning. My focus lies in the field of technology, particularly in security development and applications, such as web development and ethical hacking. Through my experiences and skills, I have received recognition and held notable positions, including serving as a research assistant at MBC Laboratory. I have also achieved satisfactory academic performance with a GPA of 3.8.</a:t>
            </a:r>
            <a:endParaRPr sz="13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 rotWithShape="1">
          <a:blip r:embed="rId5">
            <a:alphaModFix/>
          </a:blip>
          <a:srcRect b="11839" l="0" r="0" t="0"/>
          <a:stretch/>
        </p:blipFill>
        <p:spPr>
          <a:xfrm>
            <a:off x="537850" y="329625"/>
            <a:ext cx="1537500" cy="1751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340500" y="308963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latin typeface="Rubik"/>
                <a:ea typeface="Rubik"/>
                <a:cs typeface="Rubik"/>
                <a:sym typeface="Rubik"/>
              </a:rPr>
              <a:t>Case Study</a:t>
            </a:r>
            <a:endParaRPr b="1" sz="50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512550" y="1438900"/>
            <a:ext cx="7444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ubik"/>
                <a:ea typeface="Rubik"/>
                <a:cs typeface="Rubik"/>
                <a:sym typeface="Rubik"/>
              </a:rPr>
              <a:t>Buatlah test case pada beberapa fitur di Jubelio: 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User login Jubelio (Jubelio page)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User membuat negative test case pada login Jubelio (Jubelio page)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User membuat barang baru non varian pada katalog (Jubelio page) 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512550" y="2422600"/>
            <a:ext cx="7444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ubik"/>
                <a:ea typeface="Rubik"/>
                <a:cs typeface="Rubik"/>
                <a:sym typeface="Rubik"/>
              </a:rPr>
              <a:t>Lakukan API testing dengan Postman pada Jubelio API: 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Testing pada endpoint: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■ Login: Jubelio API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■ All product price: Jubelio API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■ Upload product image: Jubelio API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■ Delete product: Jubelio API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Lengkapi testing API dengan negative scenario (min 1 pada tiap test)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Buatlah test case terkait API test tersebut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340500" y="308963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latin typeface="Rubik"/>
                <a:ea typeface="Rubik"/>
                <a:cs typeface="Rubik"/>
                <a:sym typeface="Rubik"/>
              </a:rPr>
              <a:t>Case Study</a:t>
            </a:r>
            <a:endParaRPr b="1" sz="50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512550" y="1438900"/>
            <a:ext cx="4059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ubik"/>
                <a:ea typeface="Rubik"/>
                <a:cs typeface="Rubik"/>
                <a:sym typeface="Rubik"/>
              </a:rPr>
              <a:t>Buatlah Web Automation dengan Selenium Web Driver 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Buat automation scenario pada Login flow di halaman Jubelio (Jubelio page)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Buat automation scenario untuk mengatur stock persediaan (Jubelio page)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4646550" y="1438900"/>
            <a:ext cx="3697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ubik"/>
                <a:ea typeface="Rubik"/>
                <a:cs typeface="Rubik"/>
                <a:sym typeface="Rubik"/>
              </a:rPr>
              <a:t>Buatlah Github repository untuk web automation yang telah Anda buat 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Buat Github account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Buat Github repository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Upload local code ke remote repository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Berikan step by step untuk menjalankan automation yang telah dibuat di local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Berikan evidence pendukung (screen record) saat menjalankan web automation tersebut di local 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○ Berikan evidence (screenshot) run results (jumlah scenario dan jumlah steps) di local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652750" y="801425"/>
            <a:ext cx="2350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1629400" y="2380275"/>
            <a:ext cx="612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Link Test Case: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https://rentesting.atlassian.net/l/cp/M2vesZXU</a:t>
            </a:r>
            <a:endParaRPr b="1"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652750" y="801425"/>
            <a:ext cx="2350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263" y="613699"/>
            <a:ext cx="7845475" cy="420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652750" y="801425"/>
            <a:ext cx="2350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325" y="726924"/>
            <a:ext cx="7629552" cy="40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652750" y="801425"/>
            <a:ext cx="2350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138" y="834774"/>
            <a:ext cx="7839725" cy="42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1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652750" y="801425"/>
            <a:ext cx="2350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675" y="632049"/>
            <a:ext cx="8145826" cy="436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